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49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37" d="100"/>
          <a:sy n="137" d="100"/>
        </p:scale>
        <p:origin x="-15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100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75294"/>
            <a:ext cx="1600200" cy="365125"/>
          </a:xfrm>
        </p:spPr>
        <p:txBody>
          <a:bodyPr/>
          <a:lstStyle>
            <a:lvl1pPr>
              <a:defRPr sz="1100">
                <a:solidFill>
                  <a:schemeClr val="tx2"/>
                </a:solidFill>
              </a:defRPr>
            </a:lvl1pPr>
          </a:lstStyle>
          <a:p>
            <a:fld id="{949A2CD8-949C-8441-B631-01B249BFDD15}" type="datetimeFigureOut">
              <a:rPr lang="en-US" smtClean="0"/>
              <a:t>8/26/08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275294"/>
            <a:ext cx="5638800" cy="365125"/>
          </a:xfrm>
        </p:spPr>
        <p:txBody>
          <a:bodyPr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75294"/>
            <a:ext cx="609600" cy="365125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CD8-949C-8441-B631-01B249BFDD15}" type="datetimeFigureOut">
              <a:rPr lang="en-US" smtClean="0"/>
              <a:t>8/26/08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8C7B-A060-7B47-ABFE-B72AA6D3DF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CD8-949C-8441-B631-01B249BFDD15}" type="datetimeFigureOut">
              <a:rPr lang="en-US" smtClean="0"/>
              <a:t>8/26/08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8C7B-A060-7B47-ABFE-B72AA6D3DFE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CD8-949C-8441-B631-01B249BFDD15}" type="datetimeFigureOut">
              <a:rPr lang="en-US" smtClean="0"/>
              <a:t>8/26/08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8C7B-A060-7B47-ABFE-B72AA6D3DFE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CD8-949C-8441-B631-01B249BFDD15}" type="datetimeFigureOut">
              <a:rPr lang="en-US" smtClean="0"/>
              <a:t>8/26/08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8C7B-A060-7B47-ABFE-B72AA6D3DF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CD8-949C-8441-B631-01B249BFDD15}" type="datetimeFigureOut">
              <a:rPr lang="en-US" smtClean="0"/>
              <a:t>8/26/08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8C7B-A060-7B47-ABFE-B72AA6D3DF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CD8-949C-8441-B631-01B249BFDD15}" type="datetimeFigureOut">
              <a:rPr lang="en-US" smtClean="0"/>
              <a:t>8/26/08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8C7B-A060-7B47-ABFE-B72AA6D3DF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3863788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3867912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CD8-949C-8441-B631-01B249BFDD15}" type="datetimeFigureOut">
              <a:rPr lang="en-US" smtClean="0"/>
              <a:t>8/26/08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8C7B-A060-7B47-ABFE-B72AA6D3DF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CD8-949C-8441-B631-01B249BFDD15}" type="datetimeFigureOut">
              <a:rPr lang="en-US" smtClean="0"/>
              <a:t>8/26/08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8C7B-A060-7B47-ABFE-B72AA6D3DFE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CD8-949C-8441-B631-01B249BFDD15}" type="datetimeFigureOut">
              <a:rPr lang="en-US" smtClean="0"/>
              <a:t>8/26/08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8C7B-A060-7B47-ABFE-B72AA6D3DF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CD8-949C-8441-B631-01B249BFDD15}" type="datetimeFigureOut">
              <a:rPr lang="en-US" smtClean="0"/>
              <a:t>8/26/08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8C7B-A060-7B47-ABFE-B72AA6D3DF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CD8-949C-8441-B631-01B249BFDD15}" type="datetimeFigureOut">
              <a:rPr lang="en-US" smtClean="0"/>
              <a:t>8/26/08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8C7B-A060-7B47-ABFE-B72AA6D3DF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8358" y="2044700"/>
            <a:ext cx="7167284" cy="4081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75294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49A2CD8-949C-8441-B631-01B249BFDD15}" type="datetimeFigureOut">
              <a:rPr lang="en-US" smtClean="0"/>
              <a:t>8/26/08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275294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275294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2B718C7B-A060-7B47-ABFE-B72AA6D3DFE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Controls Issues</a:t>
            </a:r>
            <a:br>
              <a:rPr lang="en-US" sz="6000" dirty="0" smtClean="0"/>
            </a:br>
            <a:r>
              <a:rPr lang="en-US" sz="2800" b="0" dirty="0" smtClean="0"/>
              <a:t>Injection beam2 test </a:t>
            </a:r>
            <a:r>
              <a:rPr lang="en-US" sz="2800" b="0" dirty="0" smtClean="0"/>
              <a:t>meeting</a:t>
            </a:r>
            <a:br>
              <a:rPr lang="en-US" sz="2800" b="0" dirty="0" smtClean="0"/>
            </a:br>
            <a:r>
              <a:rPr lang="en-US" sz="1800" b="0" dirty="0" smtClean="0"/>
              <a:t> </a:t>
            </a:r>
            <a:r>
              <a:rPr lang="en-US" sz="1800" b="0" dirty="0" smtClean="0"/>
              <a:t>28</a:t>
            </a:r>
            <a:r>
              <a:rPr lang="en-US" sz="1800" b="0" baseline="30000" dirty="0" smtClean="0"/>
              <a:t>th</a:t>
            </a:r>
            <a:r>
              <a:rPr lang="en-US" sz="1800" b="0" dirty="0" smtClean="0"/>
              <a:t> Aug 2008 </a:t>
            </a:r>
            <a:r>
              <a:rPr lang="en-US" sz="6000" dirty="0" smtClean="0"/>
              <a:t/>
            </a:r>
            <a:br>
              <a:rPr lang="en-US" sz="6000" dirty="0" smtClean="0"/>
            </a:b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5056094"/>
            <a:ext cx="4683050" cy="1344706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Eugenia Hatziangeli 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I</a:t>
            </a:r>
            <a:r>
              <a:rPr lang="en-US" sz="1600" dirty="0" smtClean="0"/>
              <a:t>nput from J. Lewis, M. </a:t>
            </a:r>
            <a:r>
              <a:rPr lang="en-US" sz="1600" dirty="0" err="1" smtClean="0"/>
              <a:t>Sobzak</a:t>
            </a:r>
            <a:r>
              <a:rPr lang="en-US" sz="1600" dirty="0" smtClean="0"/>
              <a:t>, JJ Gras, </a:t>
            </a:r>
            <a:br>
              <a:rPr lang="en-US" sz="1600" dirty="0" smtClean="0"/>
            </a:br>
            <a:r>
              <a:rPr lang="en-US" sz="1600" dirty="0" smtClean="0"/>
              <a:t>C. Roderick, </a:t>
            </a:r>
            <a:r>
              <a:rPr lang="en-US" sz="1600" dirty="0" err="1" smtClean="0"/>
              <a:t>M.Pace</a:t>
            </a:r>
            <a:r>
              <a:rPr lang="en-US" sz="1600" dirty="0" smtClean="0"/>
              <a:t>, N. Stapley, P. </a:t>
            </a:r>
            <a:r>
              <a:rPr lang="en-US" sz="1600" dirty="0" err="1" smtClean="0"/>
              <a:t>Charrue</a:t>
            </a:r>
            <a:r>
              <a:rPr lang="en-US" sz="1600" dirty="0" smtClean="0"/>
              <a:t>, G. Kruk, A. Bland, M. </a:t>
            </a:r>
            <a:r>
              <a:rPr lang="en-US" sz="1600" dirty="0" err="1" smtClean="0"/>
              <a:t>Arruat</a:t>
            </a:r>
            <a:r>
              <a:rPr lang="en-US" sz="1600" dirty="0" smtClean="0"/>
              <a:t>, 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603831"/>
            <a:ext cx="4095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E. Hatziangeli</a:t>
            </a:r>
            <a:endParaRPr lang="en-US" sz="9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150225" cy="5105400"/>
          </a:xfrm>
        </p:spPr>
        <p:txBody>
          <a:bodyPr>
            <a:noAutofit/>
          </a:bodyPr>
          <a:lstStyle/>
          <a:p>
            <a:r>
              <a:rPr lang="en-US" sz="1600" dirty="0" smtClean="0"/>
              <a:t>Several problems at the same time</a:t>
            </a:r>
          </a:p>
          <a:p>
            <a:pPr lvl="0"/>
            <a:r>
              <a:rPr lang="en-US" sz="1600" dirty="0" smtClean="0"/>
              <a:t>Mismatch between the tables loaded in the master LHC MTG and the ones in the Operational application  </a:t>
            </a:r>
          </a:p>
          <a:p>
            <a:pPr lvl="1"/>
            <a:r>
              <a:rPr lang="en-US" sz="1400" dirty="0" smtClean="0"/>
              <a:t>Unable to load injection timing table</a:t>
            </a:r>
          </a:p>
          <a:p>
            <a:pPr lvl="2"/>
            <a:r>
              <a:rPr lang="en-US" sz="1200" dirty="0" smtClean="0"/>
              <a:t>Error possibly due to timeout</a:t>
            </a:r>
          </a:p>
          <a:p>
            <a:pPr lvl="2"/>
            <a:r>
              <a:rPr lang="en-US" sz="1200" dirty="0" smtClean="0"/>
              <a:t>Julian is working on a fix on the task server on the MTGS to avoid incoherent tables being loaded</a:t>
            </a:r>
          </a:p>
          <a:p>
            <a:pPr lvl="0"/>
            <a:r>
              <a:rPr lang="en-US" sz="1600" dirty="0" smtClean="0"/>
              <a:t>CRT LTIM was disabled</a:t>
            </a:r>
          </a:p>
          <a:p>
            <a:pPr lvl="1"/>
            <a:r>
              <a:rPr lang="en-US" sz="1400" dirty="0" smtClean="0"/>
              <a:t>Timing events were not coming out</a:t>
            </a:r>
          </a:p>
          <a:p>
            <a:pPr lvl="1"/>
            <a:r>
              <a:rPr lang="en-US" sz="1400" dirty="0" smtClean="0"/>
              <a:t>Test </a:t>
            </a:r>
            <a:r>
              <a:rPr lang="en-US" sz="1400" dirty="0" smtClean="0"/>
              <a:t>LTIM that triggers every </a:t>
            </a:r>
            <a:r>
              <a:rPr lang="en-US" sz="1400" dirty="0" smtClean="0"/>
              <a:t>SPS extraction was enabled by mistake</a:t>
            </a:r>
          </a:p>
          <a:p>
            <a:pPr lvl="1"/>
            <a:r>
              <a:rPr lang="en-US" sz="1400" dirty="0" smtClean="0"/>
              <a:t>Test LTIM is now suppressed which was killing the TI8/TI2 </a:t>
            </a:r>
            <a:r>
              <a:rPr lang="en-US" sz="1400" dirty="0" err="1" smtClean="0"/>
              <a:t>LTIMs</a:t>
            </a:r>
            <a:r>
              <a:rPr lang="en-US" sz="1400" dirty="0" smtClean="0"/>
              <a:t> output</a:t>
            </a:r>
          </a:p>
          <a:p>
            <a:pPr lvl="0"/>
            <a:r>
              <a:rPr lang="en-US" sz="1600" dirty="0" smtClean="0"/>
              <a:t>Payload was set to 0xFFFF</a:t>
            </a:r>
          </a:p>
          <a:p>
            <a:pPr lvl="1"/>
            <a:r>
              <a:rPr lang="en-US" sz="1400" dirty="0" smtClean="0"/>
              <a:t>Timing events were coming out on every cycle not just LHC</a:t>
            </a:r>
          </a:p>
          <a:p>
            <a:pPr lvl="1"/>
            <a:r>
              <a:rPr lang="en-US" sz="1400" dirty="0" smtClean="0"/>
              <a:t>Test LTIM that triggers every SPS extraction was enabled by </a:t>
            </a:r>
            <a:r>
              <a:rPr lang="en-US" sz="1400" dirty="0" smtClean="0"/>
              <a:t>mistake forcing the payload to 0xFFFF</a:t>
            </a:r>
          </a:p>
          <a:p>
            <a:endParaRPr lang="en-US" sz="16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6603831"/>
            <a:ext cx="4095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E. Hatziangeli Injection beam2 test meeting report 28</a:t>
            </a:r>
            <a:r>
              <a:rPr lang="en-US" sz="900" baseline="30000" dirty="0" smtClean="0"/>
              <a:t>th</a:t>
            </a:r>
            <a:r>
              <a:rPr lang="en-US" sz="900" dirty="0" smtClean="0"/>
              <a:t> Aug 2008 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FESA Servers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393642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Several bugs on CMW (RDA) and FESA were corrected prior to the Beam 2 test</a:t>
            </a:r>
          </a:p>
          <a:p>
            <a:r>
              <a:rPr lang="en-US" dirty="0" smtClean="0"/>
              <a:t>Servers reporting crashes, [BI servers (BLM, BPM), XTIM</a:t>
            </a:r>
            <a:r>
              <a:rPr lang="en-US" dirty="0" smtClean="0"/>
              <a:t>]</a:t>
            </a:r>
            <a:r>
              <a:rPr lang="en-US" dirty="0" smtClean="0"/>
              <a:t> were </a:t>
            </a:r>
            <a:r>
              <a:rPr lang="en-US" dirty="0" err="1" smtClean="0"/>
              <a:t>relinked</a:t>
            </a:r>
            <a:r>
              <a:rPr lang="en-US" dirty="0" smtClean="0"/>
              <a:t> with the new version 1 week prior to test and were </a:t>
            </a:r>
            <a:r>
              <a:rPr lang="en-US" dirty="0" smtClean="0"/>
              <a:t>put under automatic restart if </a:t>
            </a:r>
            <a:r>
              <a:rPr lang="en-US" dirty="0" smtClean="0"/>
              <a:t>crash</a:t>
            </a:r>
          </a:p>
          <a:p>
            <a:pPr lvl="1"/>
            <a:r>
              <a:rPr lang="en-US" dirty="0" smtClean="0"/>
              <a:t>No crash was observed during that week [BI made several stress tests and crashes were not induced]</a:t>
            </a:r>
          </a:p>
          <a:p>
            <a:r>
              <a:rPr lang="en-US" dirty="0" smtClean="0"/>
              <a:t>Friday PM </a:t>
            </a:r>
            <a:r>
              <a:rPr lang="en-US" dirty="0" smtClean="0"/>
              <a:t>#</a:t>
            </a:r>
            <a:r>
              <a:rPr lang="en-US" dirty="0" smtClean="0"/>
              <a:t> of clients increased =&gt; XTIM server unable to serve</a:t>
            </a:r>
          </a:p>
          <a:p>
            <a:pPr lvl="2"/>
            <a:r>
              <a:rPr lang="en-US" dirty="0" smtClean="0"/>
              <a:t>Increase buffer resolved situation</a:t>
            </a:r>
          </a:p>
          <a:p>
            <a:r>
              <a:rPr lang="en-US" dirty="0" smtClean="0"/>
              <a:t>XTIM Instability was recorded during the weekend (crash/blockage)</a:t>
            </a:r>
          </a:p>
          <a:p>
            <a:r>
              <a:rPr lang="en-US" dirty="0" smtClean="0"/>
              <a:t>BLM, BPM instabilities (several crashes) during </a:t>
            </a:r>
            <a:r>
              <a:rPr lang="en-US" dirty="0" smtClean="0"/>
              <a:t>the weekend</a:t>
            </a:r>
            <a:r>
              <a:rPr lang="en-US" dirty="0" smtClean="0"/>
              <a:t> recorded</a:t>
            </a:r>
          </a:p>
          <a:p>
            <a:r>
              <a:rPr lang="en-US" dirty="0" smtClean="0"/>
              <a:t>Investigation into RDA revealed a weakness which can lead to server crash</a:t>
            </a:r>
          </a:p>
          <a:p>
            <a:r>
              <a:rPr lang="en-US" dirty="0" smtClean="0"/>
              <a:t>Fix was released. XTIM is being tested with this now, BI follows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603831"/>
            <a:ext cx="4095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E. Hatziangeli Injection beam2 test meeting report 28</a:t>
            </a:r>
            <a:r>
              <a:rPr lang="en-US" sz="900" baseline="30000" dirty="0" smtClean="0"/>
              <a:t>th</a:t>
            </a:r>
            <a:r>
              <a:rPr lang="en-US" sz="900" dirty="0" smtClean="0"/>
              <a:t> Aug 2008 </a:t>
            </a:r>
            <a:endParaRPr lang="en-US" sz="9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5" y="1371600"/>
            <a:ext cx="8226425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General logging was stable no holes in data</a:t>
            </a:r>
          </a:p>
          <a:p>
            <a:r>
              <a:rPr lang="en-US" dirty="0" smtClean="0"/>
              <a:t>LHC Collimators </a:t>
            </a:r>
            <a:r>
              <a:rPr lang="en-US" dirty="0" smtClean="0"/>
              <a:t>l</a:t>
            </a:r>
            <a:r>
              <a:rPr lang="en-US" dirty="0" smtClean="0"/>
              <a:t>ogging restricted to sectors 7-8 and 2-3</a:t>
            </a:r>
          </a:p>
          <a:p>
            <a:pPr lvl="1"/>
            <a:r>
              <a:rPr lang="en-US" dirty="0" smtClean="0"/>
              <a:t>Full LHC </a:t>
            </a:r>
            <a:r>
              <a:rPr lang="en-US" dirty="0" smtClean="0"/>
              <a:t>collimator logging load was tested during the days before</a:t>
            </a:r>
            <a:r>
              <a:rPr lang="en-US" dirty="0" smtClean="0"/>
              <a:t> =&gt; no problem </a:t>
            </a:r>
            <a:r>
              <a:rPr lang="en-US" dirty="0" smtClean="0"/>
              <a:t>but WITHOUT the full data load from other parameters (all XPOC-event triggered data) </a:t>
            </a:r>
            <a:r>
              <a:rPr lang="en-US" dirty="0" smtClean="0"/>
              <a:t>enabled</a:t>
            </a:r>
          </a:p>
          <a:p>
            <a:r>
              <a:rPr lang="en-US" dirty="0" smtClean="0"/>
              <a:t>BPM logging - small </a:t>
            </a:r>
            <a:r>
              <a:rPr lang="en-US" dirty="0" err="1" smtClean="0"/>
              <a:t>hickups</a:t>
            </a:r>
            <a:r>
              <a:rPr lang="en-US" dirty="0" smtClean="0"/>
              <a:t> but nothing major</a:t>
            </a:r>
          </a:p>
          <a:p>
            <a:r>
              <a:rPr lang="en-US" dirty="0" smtClean="0"/>
              <a:t>BLM logging</a:t>
            </a:r>
          </a:p>
          <a:p>
            <a:pPr lvl="1"/>
            <a:r>
              <a:rPr lang="en-US" dirty="0" smtClean="0"/>
              <a:t>Started with logging </a:t>
            </a:r>
            <a:r>
              <a:rPr lang="en-US" dirty="0" smtClean="0"/>
              <a:t>sectors 7-8 and 2-</a:t>
            </a:r>
            <a:r>
              <a:rPr lang="en-US" dirty="0" smtClean="0"/>
              <a:t>3 together</a:t>
            </a:r>
          </a:p>
          <a:p>
            <a:pPr lvl="1"/>
            <a:r>
              <a:rPr lang="en-US" dirty="0" smtClean="0"/>
              <a:t>Several holes of data were observed</a:t>
            </a:r>
          </a:p>
          <a:p>
            <a:pPr lvl="1"/>
            <a:r>
              <a:rPr lang="en-US" dirty="0" smtClean="0"/>
              <a:t>Bottleneck in the database client API</a:t>
            </a:r>
          </a:p>
          <a:p>
            <a:pPr lvl="2"/>
            <a:r>
              <a:rPr lang="en-US" dirty="0" smtClean="0"/>
              <a:t>Switched to sector 7-8 on Saturday</a:t>
            </a:r>
          </a:p>
          <a:p>
            <a:pPr lvl="1"/>
            <a:r>
              <a:rPr lang="en-US" dirty="0" smtClean="0"/>
              <a:t>An improved version of the API was delivered on Sunday AM (parallelization in place)</a:t>
            </a:r>
          </a:p>
          <a:p>
            <a:pPr lvl="2"/>
            <a:r>
              <a:rPr lang="en-US" dirty="0" smtClean="0"/>
              <a:t>Sectors </a:t>
            </a:r>
            <a:r>
              <a:rPr lang="en-US" dirty="0" smtClean="0"/>
              <a:t>7-8 and 2-3</a:t>
            </a:r>
            <a:r>
              <a:rPr lang="en-US" dirty="0" smtClean="0"/>
              <a:t> were logged since then with no interruption/data loss</a:t>
            </a:r>
          </a:p>
          <a:p>
            <a:pPr lvl="1"/>
            <a:r>
              <a:rPr lang="en-US" dirty="0" smtClean="0"/>
              <a:t>Stress tests with all </a:t>
            </a:r>
            <a:r>
              <a:rPr lang="en-US" dirty="0" err="1" smtClean="0"/>
              <a:t>BLMs</a:t>
            </a:r>
            <a:r>
              <a:rPr lang="en-US" dirty="0" smtClean="0"/>
              <a:t> logged will be started tomorrow</a:t>
            </a:r>
          </a:p>
          <a:p>
            <a:r>
              <a:rPr lang="en-US" dirty="0" smtClean="0"/>
              <a:t>New version of the API will be used in all our logging clients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603831"/>
            <a:ext cx="4095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E. Hatziangeli Injection beam2 test meeting report 28</a:t>
            </a:r>
            <a:r>
              <a:rPr lang="en-US" sz="900" baseline="30000" dirty="0" smtClean="0"/>
              <a:t>th</a:t>
            </a:r>
            <a:r>
              <a:rPr lang="en-US" sz="900" dirty="0" smtClean="0"/>
              <a:t> Aug 2008 </a:t>
            </a:r>
            <a:endParaRPr lang="en-US" sz="9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76200"/>
            <a:ext cx="7918450" cy="788894"/>
          </a:xfrm>
        </p:spPr>
        <p:txBody>
          <a:bodyPr/>
          <a:lstStyle/>
          <a:p>
            <a:r>
              <a:rPr lang="en-US" dirty="0" smtClean="0"/>
              <a:t>Some Numbers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533400"/>
            <a:ext cx="3863788" cy="38481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/>
              <a:t>JMS</a:t>
            </a:r>
          </a:p>
          <a:p>
            <a:r>
              <a:rPr lang="en-US" sz="1200" dirty="0" smtClean="0"/>
              <a:t>60-70 client connections</a:t>
            </a:r>
          </a:p>
          <a:p>
            <a:r>
              <a:rPr lang="en-US" sz="1200" dirty="0" smtClean="0"/>
              <a:t>18-20 CCC consoles</a:t>
            </a:r>
          </a:p>
          <a:p>
            <a:r>
              <a:rPr lang="en-US" sz="1200" dirty="0" smtClean="0"/>
              <a:t>40-45 CCR servers</a:t>
            </a:r>
          </a:p>
          <a:p>
            <a:r>
              <a:rPr lang="en-US" sz="1200" dirty="0" smtClean="0"/>
              <a:t>3 - 5 office or </a:t>
            </a:r>
            <a:r>
              <a:rPr lang="en-US" sz="1200" dirty="0" err="1" smtClean="0"/>
              <a:t>cernts</a:t>
            </a:r>
            <a:endParaRPr lang="en-US" sz="1200" dirty="0" smtClean="0"/>
          </a:p>
          <a:p>
            <a:r>
              <a:rPr lang="en-US" sz="1200" dirty="0" smtClean="0"/>
              <a:t>370-400 subscriptions</a:t>
            </a:r>
          </a:p>
          <a:p>
            <a:r>
              <a:rPr lang="en-US" sz="1200" dirty="0" smtClean="0"/>
              <a:t>Network traffic</a:t>
            </a:r>
          </a:p>
          <a:p>
            <a:pPr lvl="1"/>
            <a:r>
              <a:rPr lang="en-US" sz="1000" dirty="0" smtClean="0"/>
              <a:t>Input: 2-4MB/s </a:t>
            </a:r>
          </a:p>
          <a:p>
            <a:pPr lvl="1"/>
            <a:r>
              <a:rPr lang="en-US" sz="1000" dirty="0" smtClean="0"/>
              <a:t>Output 10-30MB/s</a:t>
            </a:r>
          </a:p>
          <a:p>
            <a:r>
              <a:rPr lang="en-US" sz="1200" dirty="0" smtClean="0"/>
              <a:t>Both input and output were highest evening and overnight Sunday-Monday (24th-25th)</a:t>
            </a:r>
            <a:r>
              <a:rPr lang="en-US" sz="1200" dirty="0" smtClean="0"/>
              <a:t>.</a:t>
            </a:r>
          </a:p>
          <a:p>
            <a:r>
              <a:rPr lang="en-US" sz="1200" dirty="0" smtClean="0"/>
              <a:t>Message counts &lt; 3 million per day</a:t>
            </a:r>
          </a:p>
          <a:p>
            <a:endParaRPr lang="en-US" sz="12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168588" y="762000"/>
            <a:ext cx="4360970" cy="46783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/>
              <a:t>Disk Usage – SDDS </a:t>
            </a:r>
            <a:r>
              <a:rPr lang="en-US" sz="1400" dirty="0" smtClean="0"/>
              <a:t>Logging</a:t>
            </a:r>
          </a:p>
          <a:p>
            <a:pPr>
              <a:buNone/>
            </a:pPr>
            <a:endParaRPr lang="en-US" sz="1400" dirty="0" smtClean="0"/>
          </a:p>
          <a:p>
            <a:pPr lvl="3">
              <a:buNone/>
            </a:pPr>
            <a:r>
              <a:rPr lang="en-GB" sz="1200" dirty="0" smtClean="0"/>
              <a:t>    Size     Used      Avail    Use%</a:t>
            </a:r>
            <a:endParaRPr lang="en-US" sz="1200" dirty="0" smtClean="0"/>
          </a:p>
          <a:p>
            <a:r>
              <a:rPr lang="en-GB" sz="1400" dirty="0" err="1" smtClean="0"/>
              <a:t>sps_data</a:t>
            </a:r>
            <a:r>
              <a:rPr lang="en-GB" sz="1400" dirty="0" smtClean="0"/>
              <a:t> 493G  </a:t>
            </a:r>
            <a:r>
              <a:rPr lang="en-GB" sz="1400" dirty="0" smtClean="0"/>
              <a:t>242G  226G  52</a:t>
            </a:r>
            <a:r>
              <a:rPr lang="en-GB" sz="1400" dirty="0" smtClean="0"/>
              <a:t>%</a:t>
            </a:r>
            <a:endParaRPr lang="en-US" sz="1400" dirty="0" smtClean="0"/>
          </a:p>
          <a:p>
            <a:r>
              <a:rPr lang="en-GB" sz="1400" dirty="0" err="1" smtClean="0"/>
              <a:t>lhc_data</a:t>
            </a:r>
            <a:r>
              <a:rPr lang="en-GB" sz="1400" dirty="0" smtClean="0"/>
              <a:t> 493G  </a:t>
            </a:r>
            <a:r>
              <a:rPr lang="en-GB" sz="1400" dirty="0" smtClean="0"/>
              <a:t>149G  319G  32</a:t>
            </a:r>
            <a:r>
              <a:rPr lang="en-GB" sz="1400" dirty="0" smtClean="0"/>
              <a:t>%</a:t>
            </a:r>
            <a:endParaRPr lang="en-US" sz="1400" dirty="0" smtClean="0"/>
          </a:p>
          <a:p>
            <a:r>
              <a:rPr lang="en-US" sz="1400" dirty="0" smtClean="0"/>
              <a:t>T</a:t>
            </a:r>
            <a:r>
              <a:rPr lang="en-GB" sz="1400" dirty="0" smtClean="0"/>
              <a:t>he beam2 test produced </a:t>
            </a:r>
          </a:p>
          <a:p>
            <a:pPr lvl="1"/>
            <a:r>
              <a:rPr lang="en-GB" sz="1200" dirty="0" smtClean="0"/>
              <a:t>15Gbytes </a:t>
            </a:r>
            <a:r>
              <a:rPr lang="en-GB" sz="1200" dirty="0" smtClean="0"/>
              <a:t>on </a:t>
            </a:r>
            <a:r>
              <a:rPr lang="en-GB" sz="1200" dirty="0" smtClean="0"/>
              <a:t>SPS (</a:t>
            </a:r>
            <a:r>
              <a:rPr lang="en-GB" sz="1200" dirty="0" smtClean="0"/>
              <a:t>33 </a:t>
            </a:r>
            <a:r>
              <a:rPr lang="en-GB" sz="1200" dirty="0" err="1" smtClean="0"/>
              <a:t>GBytes</a:t>
            </a:r>
            <a:r>
              <a:rPr lang="en-GB" sz="1200" dirty="0" smtClean="0"/>
              <a:t> beam1)</a:t>
            </a:r>
          </a:p>
          <a:p>
            <a:pPr lvl="1"/>
            <a:r>
              <a:rPr lang="en-GB" sz="1200" dirty="0" smtClean="0"/>
              <a:t>3Gbytes</a:t>
            </a:r>
            <a:r>
              <a:rPr lang="en-US" sz="1200" dirty="0" smtClean="0"/>
              <a:t> </a:t>
            </a:r>
            <a:r>
              <a:rPr lang="en-GB" sz="1200" dirty="0" smtClean="0"/>
              <a:t>on LHC (17 </a:t>
            </a:r>
            <a:r>
              <a:rPr lang="en-GB" sz="1200" dirty="0" err="1" smtClean="0"/>
              <a:t>GBytes</a:t>
            </a:r>
            <a:r>
              <a:rPr lang="en-GB" sz="1200" dirty="0" smtClean="0"/>
              <a:t> </a:t>
            </a:r>
            <a:r>
              <a:rPr lang="en-GB" sz="1200" dirty="0" smtClean="0"/>
              <a:t>beam1)</a:t>
            </a:r>
          </a:p>
          <a:p>
            <a:pPr lvl="1"/>
            <a:endParaRPr lang="en-GB" sz="1400" dirty="0" smtClean="0"/>
          </a:p>
          <a:p>
            <a:r>
              <a:rPr lang="en-US" sz="1400" dirty="0" smtClean="0"/>
              <a:t>Remaining  500G + 500G on order </a:t>
            </a:r>
            <a:endParaRPr lang="en-GB" sz="1400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8" name="Picture 7" descr="Picture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5448300"/>
            <a:ext cx="6870700" cy="13335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581400" y="4996934"/>
            <a:ext cx="190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Meas</a:t>
            </a:r>
            <a:r>
              <a:rPr lang="en-US" sz="1400" dirty="0" smtClean="0"/>
              <a:t> DB in </a:t>
            </a:r>
            <a:r>
              <a:rPr lang="en-US" sz="1400" dirty="0" err="1" smtClean="0"/>
              <a:t>MBytes</a:t>
            </a:r>
            <a:endParaRPr lang="en-US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RBAC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67200" cy="5257800"/>
          </a:xfrm>
        </p:spPr>
        <p:txBody>
          <a:bodyPr>
            <a:noAutofit/>
          </a:bodyPr>
          <a:lstStyle/>
          <a:p>
            <a:r>
              <a:rPr lang="en-US" sz="1600" dirty="0" smtClean="0"/>
              <a:t>RBAC settings during the test:</a:t>
            </a:r>
          </a:p>
          <a:p>
            <a:pPr lvl="1"/>
            <a:r>
              <a:rPr lang="en-US" sz="1400" dirty="0" smtClean="0"/>
              <a:t>RBAC-enable = true</a:t>
            </a:r>
          </a:p>
          <a:p>
            <a:pPr lvl="1"/>
            <a:r>
              <a:rPr lang="en-US" sz="1400" dirty="0" smtClean="0"/>
              <a:t>RBAC-policy = no check (lenient, strict)</a:t>
            </a:r>
          </a:p>
          <a:p>
            <a:r>
              <a:rPr lang="en-US" sz="1600" dirty="0" smtClean="0"/>
              <a:t>FESA servers </a:t>
            </a:r>
            <a:r>
              <a:rPr lang="en-US" sz="1600" dirty="0" smtClean="0"/>
              <a:t>2.10 and PO</a:t>
            </a:r>
          </a:p>
          <a:p>
            <a:pPr lvl="1"/>
            <a:r>
              <a:rPr lang="en-US" sz="1400" dirty="0" err="1" smtClean="0"/>
              <a:t>RBACed</a:t>
            </a:r>
            <a:r>
              <a:rPr lang="en-US" sz="1400" dirty="0" smtClean="0"/>
              <a:t> client applications sending RBAC token to the server, the token will be ignored, the call will work as before</a:t>
            </a:r>
          </a:p>
          <a:p>
            <a:pPr lvl="1"/>
            <a:r>
              <a:rPr lang="en-US" sz="1400" dirty="0" err="1" smtClean="0"/>
              <a:t>Non</a:t>
            </a:r>
            <a:r>
              <a:rPr lang="en-US" sz="1400" dirty="0" err="1" smtClean="0"/>
              <a:t>RBACed</a:t>
            </a:r>
            <a:r>
              <a:rPr lang="en-US" sz="1400" dirty="0" smtClean="0"/>
              <a:t> client applications</a:t>
            </a:r>
            <a:r>
              <a:rPr lang="en-US" sz="1400" dirty="0" smtClean="0"/>
              <a:t> will work as before</a:t>
            </a:r>
          </a:p>
          <a:p>
            <a:r>
              <a:rPr lang="en-US" sz="1600" dirty="0" smtClean="0"/>
              <a:t>FESA servers 2.9 with RBAC rules applied the previous default policy (lenient) =&gt; correct role is needed</a:t>
            </a:r>
          </a:p>
          <a:p>
            <a:r>
              <a:rPr lang="en-US" sz="1600" dirty="0" smtClean="0"/>
              <a:t>New FESA 2.9 framework with present RBAC functionality is now available </a:t>
            </a:r>
          </a:p>
          <a:p>
            <a:pPr lvl="1"/>
            <a:r>
              <a:rPr lang="en-US" sz="1400" dirty="0" smtClean="0"/>
              <a:t>BT will move to this</a:t>
            </a:r>
          </a:p>
          <a:p>
            <a:pPr lvl="1"/>
            <a:r>
              <a:rPr lang="en-US" sz="1400" dirty="0" smtClean="0"/>
              <a:t>RF, collimators to be decided</a:t>
            </a:r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371600"/>
            <a:ext cx="3867912" cy="52578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OP-RBAC responsible has provided a list of all OP applications to be </a:t>
            </a:r>
            <a:r>
              <a:rPr lang="en-US" sz="1600" dirty="0" smtClean="0"/>
              <a:t>RBAC enabled</a:t>
            </a:r>
            <a:endParaRPr lang="en-US" sz="1600" dirty="0" smtClean="0"/>
          </a:p>
          <a:p>
            <a:pPr lvl="1"/>
            <a:r>
              <a:rPr lang="en-US" sz="1400" dirty="0" smtClean="0"/>
              <a:t>Component to manage RBAC token in GUIs is </a:t>
            </a:r>
            <a:r>
              <a:rPr lang="en-US" sz="1400" dirty="0" smtClean="0"/>
              <a:t>available</a:t>
            </a:r>
          </a:p>
          <a:p>
            <a:r>
              <a:rPr lang="en-US" sz="1600" dirty="0" smtClean="0"/>
              <a:t>10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Sept proposal</a:t>
            </a:r>
          </a:p>
          <a:p>
            <a:pPr lvl="1"/>
            <a:r>
              <a:rPr lang="en-US" sz="1400" dirty="0" smtClean="0"/>
              <a:t>All required application</a:t>
            </a:r>
            <a:r>
              <a:rPr lang="en-US" sz="1400" dirty="0" smtClean="0"/>
              <a:t> should be RBAC enabled</a:t>
            </a:r>
            <a:endParaRPr lang="en-US" sz="1400" dirty="0" smtClean="0"/>
          </a:p>
          <a:p>
            <a:pPr lvl="1"/>
            <a:r>
              <a:rPr lang="en-US" sz="1400" dirty="0" smtClean="0"/>
              <a:t>RBAC-policy = lenient</a:t>
            </a:r>
          </a:p>
          <a:p>
            <a:pPr lvl="2"/>
            <a:r>
              <a:rPr lang="en-US" sz="1200" dirty="0" smtClean="0"/>
              <a:t>No token - grant</a:t>
            </a:r>
          </a:p>
          <a:p>
            <a:pPr lvl="2"/>
            <a:r>
              <a:rPr lang="en-US" sz="1200" dirty="0" smtClean="0"/>
              <a:t>Get without rules - grant</a:t>
            </a:r>
          </a:p>
          <a:p>
            <a:pPr lvl="2"/>
            <a:r>
              <a:rPr lang="en-US" sz="1200" dirty="0" smtClean="0"/>
              <a:t>Get with rules - check rules</a:t>
            </a:r>
          </a:p>
          <a:p>
            <a:pPr lvl="2"/>
            <a:r>
              <a:rPr lang="en-US" sz="1200" dirty="0" smtClean="0"/>
              <a:t>Set without rules - grant</a:t>
            </a:r>
          </a:p>
          <a:p>
            <a:pPr lvl="2"/>
            <a:r>
              <a:rPr lang="en-US" sz="1200" dirty="0" smtClean="0"/>
              <a:t>Set with rules - check </a:t>
            </a:r>
            <a:r>
              <a:rPr lang="en-US" sz="1200" dirty="0" smtClean="0"/>
              <a:t>rule</a:t>
            </a:r>
          </a:p>
          <a:p>
            <a:pPr lvl="1"/>
            <a:r>
              <a:rPr lang="en-US" sz="1200" dirty="0" smtClean="0"/>
              <a:t>Slot in dry runs before the 10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September</a:t>
            </a:r>
          </a:p>
          <a:p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603831"/>
            <a:ext cx="4095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E. Hatziangeli Injection beam2 test meeting report 28</a:t>
            </a:r>
            <a:r>
              <a:rPr lang="en-US" sz="900" baseline="30000" dirty="0" smtClean="0"/>
              <a:t>th</a:t>
            </a:r>
            <a:r>
              <a:rPr lang="en-US" sz="900" dirty="0" smtClean="0"/>
              <a:t> Aug 2008 </a:t>
            </a:r>
            <a:endParaRPr lang="en-US" sz="9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317442" cy="46021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Several Issues with the Timing on Friday</a:t>
            </a:r>
          </a:p>
          <a:p>
            <a:pPr lvl="1"/>
            <a:r>
              <a:rPr lang="en-US" dirty="0" smtClean="0"/>
              <a:t>Once understood the recovery was quick</a:t>
            </a:r>
          </a:p>
          <a:p>
            <a:pPr lvl="1"/>
            <a:r>
              <a:rPr lang="en-US" dirty="0" smtClean="0"/>
              <a:t>Fixes are on the way</a:t>
            </a:r>
          </a:p>
          <a:p>
            <a:r>
              <a:rPr lang="en-US" dirty="0" smtClean="0"/>
              <a:t>FESA/CMW servers for BI and XTIM  became unstable during the weekend (high # of clients connections?)</a:t>
            </a:r>
          </a:p>
          <a:p>
            <a:pPr lvl="1"/>
            <a:r>
              <a:rPr lang="en-US" dirty="0" smtClean="0"/>
              <a:t>CMW fix is already deployed – under test</a:t>
            </a:r>
          </a:p>
          <a:p>
            <a:r>
              <a:rPr lang="en-US" dirty="0" smtClean="0"/>
              <a:t>Logging - no loss of data, also for the BLM once the improved API was deployed</a:t>
            </a:r>
          </a:p>
          <a:p>
            <a:pPr lvl="1"/>
            <a:r>
              <a:rPr lang="en-US" dirty="0" smtClean="0"/>
              <a:t>Testing for all the ring and use new API everywhere</a:t>
            </a:r>
          </a:p>
          <a:p>
            <a:r>
              <a:rPr lang="en-US" dirty="0" smtClean="0"/>
              <a:t>RBAC behaved as expected =&gt; no interference with the test</a:t>
            </a:r>
          </a:p>
          <a:p>
            <a:pPr lvl="1"/>
            <a:r>
              <a:rPr lang="en-US" dirty="0" smtClean="0"/>
              <a:t>RBAC enable all appropriate applications, dry tests and go for the lenient policy for the 10</a:t>
            </a:r>
            <a:r>
              <a:rPr lang="en-US" baseline="30000" dirty="0" smtClean="0"/>
              <a:t>th</a:t>
            </a:r>
            <a:r>
              <a:rPr lang="en-US" dirty="0" smtClean="0"/>
              <a:t> September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603831"/>
            <a:ext cx="4095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E. Hatziangeli Injection beam2 test meeting report 28</a:t>
            </a:r>
            <a:r>
              <a:rPr lang="en-US" sz="900" baseline="30000" dirty="0" smtClean="0"/>
              <a:t>th</a:t>
            </a:r>
            <a:r>
              <a:rPr lang="en-US" sz="900" dirty="0" smtClean="0"/>
              <a:t> Aug 2008 </a:t>
            </a:r>
            <a:endParaRPr lang="en-US" sz="9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218</TotalTime>
  <Words>930</Words>
  <Application>Microsoft Macintosh PowerPoint</Application>
  <PresentationFormat>On-screen Show (4:3)</PresentationFormat>
  <Paragraphs>106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Twilight</vt:lpstr>
      <vt:lpstr>Controls Issues Injection beam2 test meeting  28th Aug 2008  </vt:lpstr>
      <vt:lpstr>Timing</vt:lpstr>
      <vt:lpstr>FESA Servers  </vt:lpstr>
      <vt:lpstr>Logging</vt:lpstr>
      <vt:lpstr>Some Numbers </vt:lpstr>
      <vt:lpstr>RBAC</vt:lpstr>
      <vt:lpstr>Summary</vt:lpstr>
    </vt:vector>
  </TitlesOfParts>
  <Company>CERN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Controls Issues</dc:title>
  <dc:creator>Eugenia Hatziangeli</dc:creator>
  <cp:lastModifiedBy>Eugenia Hatziangeli</cp:lastModifiedBy>
  <cp:revision>14</cp:revision>
  <dcterms:created xsi:type="dcterms:W3CDTF">2008-08-26T08:14:43Z</dcterms:created>
  <dcterms:modified xsi:type="dcterms:W3CDTF">2008-08-26T11:52:44Z</dcterms:modified>
</cp:coreProperties>
</file>